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notesMaster" Target="notesMasters/notesMaster1.xml" /><Relationship Id="rId7" Type="http://schemas.openxmlformats.org/officeDocument/2006/relationships/viewProps" Target="viewProps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  <a:r>
              <a:rPr/>
              <a:t> </a:t>
            </a:r>
            <a:r>
              <a:rPr/>
              <a:t>here:</a:t>
            </a:r>
            <a:r>
              <a:rPr/>
              <a:t> </a:t>
            </a:r>
            <a:r>
              <a:rPr/>
              <a:t>this</a:t>
            </a:r>
            <a:r>
              <a:rPr/>
              <a:t> </a:t>
            </a:r>
            <a:r>
              <a:rPr/>
              <a:t>first</a:t>
            </a:r>
            <a:r>
              <a:rPr/>
              <a:t> </a:t>
            </a:r>
            <a:r>
              <a:rPr/>
              <a:t>slide</a:t>
            </a:r>
            <a:r>
              <a:rPr/>
              <a:t> </a:t>
            </a:r>
            <a:r>
              <a:rPr/>
              <a:t>should</a:t>
            </a:r>
            <a:r>
              <a:rPr/>
              <a:t> </a:t>
            </a:r>
            <a:r>
              <a:rPr/>
              <a:t>use</a:t>
            </a:r>
            <a:r>
              <a:rPr/>
              <a:t> </a:t>
            </a:r>
            <a:r>
              <a:rPr/>
              <a:t>the</a:t>
            </a:r>
            <a:r>
              <a:rPr/>
              <a:t> </a:t>
            </a:r>
            <a:r>
              <a:rPr/>
              <a:t>Blank</a:t>
            </a:r>
            <a:r>
              <a:rPr/>
              <a:t> </a:t>
            </a:r>
            <a:r>
              <a:rPr/>
              <a:t>template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Nothing to see here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 second slide should be blank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