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2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 text here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096000" y="977900"/>
            <a:ext cx="4356100" cy="43561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5181600" y="5334000"/>
            <a:ext cx="61722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Followed</a:t>
            </a:r>
            <a:r>
              <a:rPr/>
              <a:t> </a:t>
            </a:r>
            <a:r>
              <a:rPr/>
              <a:t>by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picture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