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5016500" cy="43434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01900"/>
                <a:gridCol w="25019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908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515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Just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  <a:r>
              <a:rPr/>
              <a:t> </a:t>
            </a:r>
            <a:r>
              <a:rPr/>
              <a:t>on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side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