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notesMaster" Target="notesMasters/notesMaster1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Relationship Id="rId6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Some</a:t>
            </a:r>
            <a:r>
              <a:rPr/>
              <a:t> </a:t>
            </a:r>
            <a:r>
              <a:rPr/>
              <a:t>speaker</a:t>
            </a:r>
            <a:r>
              <a:rPr/>
              <a:t> </a:t>
            </a:r>
            <a:r>
              <a:rPr/>
              <a:t>notes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/>
          <a:lstStyle/>
          <a:p>
            <a:pPr lvl="0" marL="0" indent="0">
              <a:buNone/>
            </a:pPr>
            <a:r>
              <a:rPr/>
              <a:t>Testing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2209799" y="3694375"/>
            <a:ext cx="9144000" cy="754025"/>
          </a:xfrm>
        </p:spPr>
        <p:txBody>
          <a:bodyPr/>
          <a:lstStyle/>
          <a:p>
            <a:pPr lvl="0" marL="0" indent="0">
              <a:buNone/>
            </a:pPr>
            <a:br/>
            <a:br/>
            <a:r>
              <a:rPr/>
              <a:t>Jesse</a:t>
            </a:r>
            <a:r>
              <a:rPr/>
              <a:t> </a:t>
            </a:r>
            <a:r>
              <a:rPr/>
              <a:t>Rosenthal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</a:t>
            </a:r>
            <a:r>
              <a:rPr/>
              <a:t> </a:t>
            </a:r>
            <a:r>
              <a:rPr/>
              <a:t>header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And a new slide.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Testing</dc:title>
  <dc:creator>Jesse Rosenthal</dc:creator>
  <cp:keywords/>
  <dcterms:created xsi:type="dcterms:W3CDTF">2021-05-29T17:51:02Z</dcterms:created>
  <dcterms:modified xsi:type="dcterms:W3CDTF">2021-05-29T17:51:02Z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