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
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6" Type="http://schemas.openxmlformats.org/officeDocument/2006/relationships/viewProps" Target="viewProps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g" />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g" />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311400" y="1600200"/>
            <a:ext cx="4521200" cy="4521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565400" y="1600200"/>
            <a:ext cx="40132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57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The</a:t>
            </a:r>
            <a:r>
              <a:rPr/>
              <a:t> </a:t>
            </a:r>
            <a:r>
              <a:rPr/>
              <a:t>Moon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One</a:t>
            </a:r>
            <a:r>
              <a:rPr/>
              <a:t> </a:t>
            </a:r>
            <a:r>
              <a:rPr/>
              <a:t>More</a:t>
            </a:r>
          </a:p>
        </p:txBody>
      </p:sp>
      <p:pic>
        <p:nvPicPr>
          <p:cNvPr descr="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565400" y="1600200"/>
            <a:ext cx="40132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57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The</a:t>
            </a:r>
            <a:r>
              <a:rPr/>
              <a:t> </a:t>
            </a:r>
            <a:r>
              <a:rPr/>
              <a:t>Moon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2021-02-11T05:02:52Z</dcterms:created>
  <dcterms:modified xsi:type="dcterms:W3CDTF">2021-02-11T05:02:52Z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