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</a:t>
            </a:r>
            <a:r>
              <a:rPr/>
              <a:t>here </a:t>
            </a:r>
            <a:r>
              <a:rPr/>
              <a:t>are </a:t>
            </a:r>
            <a:r>
              <a:rPr/>
              <a:t>some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</a:t>
            </a:r>
            <a:r>
              <a:rPr/>
              <a:t>is </a:t>
            </a:r>
            <a:r>
              <a:rPr/>
              <a:t>a </a:t>
            </a:r>
            <a:r>
              <a:rPr/>
              <a:t>single </a:t>
            </a:r>
            <a:r>
              <a:rPr/>
              <a:t>header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2021-10-04T18:38:00Z</dcterms:created>
  <dcterms:modified xsi:type="dcterms:W3CDTF">2021-10-04T18:38:00Z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