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 </a:t>
            </a:r>
            <a:r>
              <a:rPr/>
              <a:t>custom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This </a:t>
            </a:r>
            <a:r>
              <a:rPr/>
              <a:t>is </a:t>
            </a:r>
            <a:r>
              <a:rPr/>
              <a:t>a </a:t>
            </a:r>
            <a:r>
              <a:rPr/>
              <a:t>subtitle</a:t>
            </a:r>
            <a:br/>
            <a:br/>
            <a:r>
              <a:rPr/>
              <a:t>A.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terms:created xsi:type="dcterms:W3CDTF">2021-10-04T18:38:08Z</dcterms:created>
  <dcterms:modified xsi:type="dcterms:W3CDTF">2021-10-04T18:38:08Z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