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93" d="100"/>
          <a:sy n="93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2019-03-31T21:05:02Z</dcterms:created>
  <dcterms:modified xsi:type="dcterms:W3CDTF">2019-03-31T21:05:02Z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